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70" r:id="rId3"/>
    <p:sldMasterId id="214748367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</p:sldIdLst>
  <p:sldSz cy="5143500" cx="9144000"/>
  <p:notesSz cx="6858000" cy="9144000"/>
  <p:embeddedFontLst>
    <p:embeddedFont>
      <p:font typeface="Ubuntu"/>
      <p:regular r:id="rId45"/>
      <p:bold r:id="rId46"/>
      <p:italic r:id="rId47"/>
      <p:boldItalic r:id="rId48"/>
    </p:embeddedFont>
    <p:embeddedFont>
      <p:font typeface="Capriola"/>
      <p:regular r:id="rId49"/>
    </p:embeddedFont>
    <p:embeddedFont>
      <p:font typeface="Bree Serif"/>
      <p:regular r:id="rId5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font" Target="fonts/Ubuntu-bold.fntdata"/><Relationship Id="rId45" Type="http://schemas.openxmlformats.org/officeDocument/2006/relationships/font" Target="fonts/Ubuntu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48" Type="http://schemas.openxmlformats.org/officeDocument/2006/relationships/font" Target="fonts/Ubuntu-boldItalic.fntdata"/><Relationship Id="rId47" Type="http://schemas.openxmlformats.org/officeDocument/2006/relationships/font" Target="fonts/Ubuntu-italic.fntdata"/><Relationship Id="rId49" Type="http://schemas.openxmlformats.org/officeDocument/2006/relationships/font" Target="fonts/Capriol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0" Type="http://schemas.openxmlformats.org/officeDocument/2006/relationships/font" Target="fonts/BreeSerif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Shape 27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Shape 27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Shape 28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Shape 28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Shape 29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Shape 2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Shape 2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Shape 3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Shape 3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Shape 30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Shape 30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Shape 3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Shape 3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Shape 32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Shape 34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Shape 35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Shape 11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Shape 36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7" name="Shape 37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Shape 38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4" name="Shape 38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Shape 3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Shape 39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5" name="Shape 40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Shape 42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25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Shape 4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7" name="Shape 4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0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Shape 4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Shape 4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8" name="Shape 4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Shape 11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Shape 4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4" name="Shape 4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hape 44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0" name="Shape 45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Shape 46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Shape 46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hape 4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Shape 4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3" name="Shape 47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77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9" name="Shape 47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Shape 48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6" name="Shape 48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89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Shape 49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Shape 495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Shape 496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Shape 50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2" name="Shape 50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Shape 12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Shape 14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Shape 24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Shape 24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Shape 24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Shape 24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Shape 25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Shape 26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Shape 26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12" name="Shape 12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51" name="Shape 51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/>
          <p:nvPr>
            <p:ph type="ctrTitle"/>
          </p:nvPr>
        </p:nvSpPr>
        <p:spPr>
          <a:xfrm>
            <a:off x="311700" y="695625"/>
            <a:ext cx="8520600" cy="1043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5200"/>
              <a:buNone/>
              <a:defRPr sz="5200">
                <a:solidFill>
                  <a:srgbClr val="0667BB"/>
                </a:solidFill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" type="subTitle"/>
          </p:nvPr>
        </p:nvSpPr>
        <p:spPr>
          <a:xfrm>
            <a:off x="409525" y="22704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Ubuntu"/>
              <a:buNone/>
              <a:defRPr>
                <a:latin typeface="Ubuntu"/>
                <a:ea typeface="Ubuntu"/>
                <a:cs typeface="Ubuntu"/>
                <a:sym typeface="Ubuntu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pic>
        <p:nvPicPr>
          <p:cNvPr id="60" name="Shape 60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63" name="Shape 63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Shape 66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68" name="Shape 68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Shape 71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74" name="Shape 7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77" name="Shape 7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Shape 8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82" name="Shape 82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85" name="Shape 8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9" name="Shape 89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90" name="Shape 9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91" name="Shape 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3000"/>
              <a:buFont typeface="Capriola"/>
              <a:buNone/>
              <a:defRPr sz="30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15" name="Shape 1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95" name="Shape 95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pic>
        <p:nvPicPr>
          <p:cNvPr id="99" name="Shape 9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845719" cy="38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/>
        </p:nvSpPr>
        <p:spPr>
          <a:xfrm>
            <a:off x="-75" y="0"/>
            <a:ext cx="91440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Shape 18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0" name="Shape 20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>
            <a:off x="-21675" y="0"/>
            <a:ext cx="9165600" cy="954000"/>
          </a:xfrm>
          <a:prstGeom prst="rect">
            <a:avLst/>
          </a:prstGeom>
          <a:solidFill>
            <a:srgbClr val="1297FF">
              <a:alpha val="4654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311700" y="268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55498"/>
              </a:buClr>
              <a:buSzPts val="2000"/>
              <a:buFont typeface="Capriola"/>
              <a:buNone/>
              <a:defRPr sz="2000">
                <a:solidFill>
                  <a:srgbClr val="055498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15930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04550" y="1017725"/>
            <a:ext cx="426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●"/>
              <a:defRPr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Font typeface="Ubuntu"/>
              <a:buChar char="○"/>
              <a:defRPr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Font typeface="Ubuntu"/>
              <a:buChar char="■"/>
              <a:defRPr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pic>
        <p:nvPicPr>
          <p:cNvPr id="26" name="Shape 26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pic>
        <p:nvPicPr>
          <p:cNvPr id="29" name="Shape 29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/>
        </p:nvSpPr>
        <p:spPr>
          <a:xfrm>
            <a:off x="-300" y="0"/>
            <a:ext cx="9144000" cy="8169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3" name="Shape 33"/>
          <p:cNvSpPr txBox="1"/>
          <p:nvPr>
            <p:ph idx="1" type="body"/>
          </p:nvPr>
        </p:nvSpPr>
        <p:spPr>
          <a:xfrm>
            <a:off x="311700" y="1389600"/>
            <a:ext cx="4206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pic>
        <p:nvPicPr>
          <p:cNvPr id="34" name="Shape 34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799500" y="4510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pic>
        <p:nvPicPr>
          <p:cNvPr id="37" name="Shape 37"/>
          <p:cNvPicPr preferRelativeResize="0"/>
          <p:nvPr/>
        </p:nvPicPr>
        <p:blipFill>
          <a:blip r:embed="rId2">
            <a:alphaModFix amt="52000"/>
          </a:blip>
          <a:stretch>
            <a:fillRect/>
          </a:stretch>
        </p:blipFill>
        <p:spPr>
          <a:xfrm>
            <a:off x="7795371" y="4512425"/>
            <a:ext cx="1134750" cy="517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" name="Shape 4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1" name="Shape 41"/>
          <p:cNvSpPr txBox="1"/>
          <p:nvPr>
            <p:ph idx="1" type="subTitle"/>
          </p:nvPr>
        </p:nvSpPr>
        <p:spPr>
          <a:xfrm>
            <a:off x="265500" y="3184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2" name="Shape 4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/>
        </p:nvSpPr>
        <p:spPr>
          <a:xfrm>
            <a:off x="-25" y="4019025"/>
            <a:ext cx="9144000" cy="11244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</a:lstStyle>
          <a:p/>
        </p:txBody>
      </p:sp>
      <p:pic>
        <p:nvPicPr>
          <p:cNvPr id="47" name="Shape 47"/>
          <p:cNvPicPr preferRelativeResize="0"/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7886250" y="144275"/>
            <a:ext cx="1127625" cy="5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0667BB"/>
              </a:buClr>
              <a:buSzPts val="2800"/>
              <a:buFont typeface="Capriola"/>
              <a:buNone/>
              <a:defRPr sz="2800">
                <a:solidFill>
                  <a:srgbClr val="0667BB"/>
                </a:solidFill>
                <a:latin typeface="Capriola"/>
                <a:ea typeface="Capriola"/>
                <a:cs typeface="Capriola"/>
                <a:sym typeface="Capriol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Ubuntu"/>
              <a:buChar char="●"/>
              <a:defRPr sz="1800"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●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Ubuntu"/>
              <a:buChar char="○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Ubuntu"/>
              <a:buChar char="■"/>
              <a:defRPr>
                <a:solidFill>
                  <a:schemeClr val="dk2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/>
        </p:txBody>
      </p:sp>
      <p:sp>
        <p:nvSpPr>
          <p:cNvPr id="56" name="Shape 5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buNone/>
              <a:defRPr sz="1000">
                <a:solidFill>
                  <a:schemeClr val="dk2"/>
                </a:solidFill>
              </a:defRPr>
            </a:lvl1pPr>
            <a:lvl2pPr lvl="1" rtl="0" algn="r">
              <a:buNone/>
              <a:defRPr sz="1000">
                <a:solidFill>
                  <a:schemeClr val="dk2"/>
                </a:solidFill>
              </a:defRPr>
            </a:lvl2pPr>
            <a:lvl3pPr lvl="2" rtl="0" algn="r">
              <a:buNone/>
              <a:defRPr sz="1000">
                <a:solidFill>
                  <a:schemeClr val="dk2"/>
                </a:solidFill>
              </a:defRPr>
            </a:lvl3pPr>
            <a:lvl4pPr lvl="3" rtl="0" algn="r">
              <a:buNone/>
              <a:defRPr sz="1000">
                <a:solidFill>
                  <a:schemeClr val="dk2"/>
                </a:solidFill>
              </a:defRPr>
            </a:lvl4pPr>
            <a:lvl5pPr lvl="4" rtl="0" algn="r">
              <a:buNone/>
              <a:defRPr sz="1000">
                <a:solidFill>
                  <a:schemeClr val="dk2"/>
                </a:solidFill>
              </a:defRPr>
            </a:lvl5pPr>
            <a:lvl6pPr lvl="5" rtl="0" algn="r">
              <a:buNone/>
              <a:defRPr sz="1000">
                <a:solidFill>
                  <a:schemeClr val="dk2"/>
                </a:solidFill>
              </a:defRPr>
            </a:lvl6pPr>
            <a:lvl7pPr lvl="6" rtl="0" algn="r">
              <a:buNone/>
              <a:defRPr sz="1000">
                <a:solidFill>
                  <a:schemeClr val="dk2"/>
                </a:solidFill>
              </a:defRPr>
            </a:lvl7pPr>
            <a:lvl8pPr lvl="7" rtl="0" algn="r">
              <a:buNone/>
              <a:defRPr sz="1000">
                <a:solidFill>
                  <a:schemeClr val="dk2"/>
                </a:solidFill>
              </a:defRPr>
            </a:lvl8pPr>
            <a:lvl9pPr lvl="8" rtl="0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jpg"/><Relationship Id="rId4" Type="http://schemas.openxmlformats.org/officeDocument/2006/relationships/image" Target="../media/image3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jpg"/><Relationship Id="rId4" Type="http://schemas.openxmlformats.org/officeDocument/2006/relationships/image" Target="../media/image1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8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1.png"/><Relationship Id="rId4" Type="http://schemas.openxmlformats.org/officeDocument/2006/relationships/image" Target="../media/image18.png"/><Relationship Id="rId9" Type="http://schemas.openxmlformats.org/officeDocument/2006/relationships/image" Target="../media/image29.png"/><Relationship Id="rId5" Type="http://schemas.openxmlformats.org/officeDocument/2006/relationships/image" Target="../media/image17.png"/><Relationship Id="rId6" Type="http://schemas.openxmlformats.org/officeDocument/2006/relationships/image" Target="../media/image23.png"/><Relationship Id="rId7" Type="http://schemas.openxmlformats.org/officeDocument/2006/relationships/image" Target="../media/image22.png"/><Relationship Id="rId8" Type="http://schemas.openxmlformats.org/officeDocument/2006/relationships/image" Target="../media/image2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36.png"/><Relationship Id="rId7" Type="http://schemas.openxmlformats.org/officeDocument/2006/relationships/image" Target="../media/image40.png"/><Relationship Id="rId8" Type="http://schemas.openxmlformats.org/officeDocument/2006/relationships/image" Target="../media/image28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6.png"/><Relationship Id="rId4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9.jpg"/><Relationship Id="rId4" Type="http://schemas.openxmlformats.org/officeDocument/2006/relationships/image" Target="../media/image48.jpg"/><Relationship Id="rId5" Type="http://schemas.openxmlformats.org/officeDocument/2006/relationships/image" Target="../media/image49.png"/><Relationship Id="rId6" Type="http://schemas.openxmlformats.org/officeDocument/2006/relationships/image" Target="../media/image4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60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4.jpg"/><Relationship Id="rId4" Type="http://schemas.openxmlformats.org/officeDocument/2006/relationships/image" Target="../media/image42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3.png"/><Relationship Id="rId4" Type="http://schemas.openxmlformats.org/officeDocument/2006/relationships/image" Target="../media/image3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45.jpg"/><Relationship Id="rId4" Type="http://schemas.openxmlformats.org/officeDocument/2006/relationships/image" Target="../media/image51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2.jpg"/><Relationship Id="rId4" Type="http://schemas.openxmlformats.org/officeDocument/2006/relationships/image" Target="../media/image7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9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4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4.jpg"/><Relationship Id="rId4" Type="http://schemas.openxmlformats.org/officeDocument/2006/relationships/image" Target="../media/image57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hyperlink" Target="http://drive.google.com/file/d/1xguTbFcDc3Hw15vnH94GBzCtItWO4C16/view" TargetMode="External"/><Relationship Id="rId4" Type="http://schemas.openxmlformats.org/officeDocument/2006/relationships/image" Target="../media/image5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jpg"/><Relationship Id="rId4" Type="http://schemas.openxmlformats.org/officeDocument/2006/relationships/image" Target="../media/image5.jpg"/><Relationship Id="rId5" Type="http://schemas.openxmlformats.org/officeDocument/2006/relationships/image" Target="../media/image32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6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52.jpg"/><Relationship Id="rId4" Type="http://schemas.openxmlformats.org/officeDocument/2006/relationships/image" Target="../media/image69.png"/><Relationship Id="rId5" Type="http://schemas.openxmlformats.org/officeDocument/2006/relationships/image" Target="../media/image64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6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hyperlink" Target="http://drive.google.com/file/d/1s8-jcaBEZo_wkOhdsmZdEwC_5GFE-VRf/view" TargetMode="External"/><Relationship Id="rId4" Type="http://schemas.openxmlformats.org/officeDocument/2006/relationships/image" Target="../media/image55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1.gif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3.png"/><Relationship Id="rId4" Type="http://schemas.openxmlformats.org/officeDocument/2006/relationships/image" Target="../media/image58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67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7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70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8.png"/><Relationship Id="rId4" Type="http://schemas.openxmlformats.org/officeDocument/2006/relationships/image" Target="../media/image2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4.png"/><Relationship Id="rId4" Type="http://schemas.openxmlformats.org/officeDocument/2006/relationships/image" Target="../media/image9.jpg"/><Relationship Id="rId5" Type="http://schemas.openxmlformats.org/officeDocument/2006/relationships/image" Target="../media/image66.jpg"/><Relationship Id="rId6" Type="http://schemas.openxmlformats.org/officeDocument/2006/relationships/image" Target="../media/image3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0" y="3402750"/>
            <a:ext cx="914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5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Contaminación del agua</a:t>
            </a:r>
            <a:endParaRPr sz="35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106" name="Shape 106"/>
          <p:cNvSpPr/>
          <p:nvPr/>
        </p:nvSpPr>
        <p:spPr>
          <a:xfrm>
            <a:off x="6825" y="0"/>
            <a:ext cx="9144000" cy="1045200"/>
          </a:xfrm>
          <a:prstGeom prst="rect">
            <a:avLst/>
          </a:prstGeom>
          <a:solidFill>
            <a:srgbClr val="0D70BD">
              <a:alpha val="8192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Shape 107"/>
          <p:cNvSpPr txBox="1"/>
          <p:nvPr/>
        </p:nvSpPr>
        <p:spPr>
          <a:xfrm>
            <a:off x="403000" y="6825"/>
            <a:ext cx="6234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8 - Físico Teórico - Experimental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108" name="Shape 108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782275" y="281761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taminacion.png"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5250" y="1671300"/>
            <a:ext cx="2327150" cy="16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Uso del agua</a:t>
            </a:r>
            <a:endParaRPr/>
          </a:p>
        </p:txBody>
      </p:sp>
      <p:pic>
        <p:nvPicPr>
          <p:cNvPr descr="fsthj.jpg" id="279" name="Shape 279"/>
          <p:cNvPicPr preferRelativeResize="0"/>
          <p:nvPr/>
        </p:nvPicPr>
        <p:blipFill rotWithShape="1">
          <a:blip r:embed="rId3">
            <a:alphaModFix/>
          </a:blip>
          <a:srcRect b="6006" l="0" r="0" t="0"/>
          <a:stretch/>
        </p:blipFill>
        <p:spPr>
          <a:xfrm>
            <a:off x="1464875" y="1309325"/>
            <a:ext cx="2101950" cy="29635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weatrrvg.jpg" id="280" name="Shape 2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6200" y="1309325"/>
            <a:ext cx="3951372" cy="29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Usos actuales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utylu.jpg" id="286" name="Shape 2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700" y="1506650"/>
            <a:ext cx="3627100" cy="2604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Shape 2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38600" y="1506650"/>
            <a:ext cx="3906638" cy="2604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ryerhuythjth.jpg" id="292" name="Shape 2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4600" y="1380075"/>
            <a:ext cx="5034801" cy="3324400"/>
          </a:xfrm>
          <a:prstGeom prst="rect">
            <a:avLst/>
          </a:prstGeom>
          <a:noFill/>
          <a:ln>
            <a:noFill/>
          </a:ln>
        </p:spPr>
      </p:pic>
      <p:sp>
        <p:nvSpPr>
          <p:cNvPr id="293" name="Shape 293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Agricultura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hape 2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14563" y="414313"/>
            <a:ext cx="4314874" cy="4314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Shape 30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65986" y="458713"/>
            <a:ext cx="4212025" cy="4226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" name="Shape 30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79962" y="142525"/>
            <a:ext cx="5584075" cy="3786450"/>
          </a:xfrm>
          <a:prstGeom prst="rect">
            <a:avLst/>
          </a:prstGeom>
          <a:noFill/>
          <a:ln>
            <a:noFill/>
          </a:ln>
        </p:spPr>
      </p:pic>
      <p:sp>
        <p:nvSpPr>
          <p:cNvPr id="309" name="Shape 309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Extracción total de agua (</a:t>
            </a:r>
            <a:r>
              <a:rPr lang="es">
                <a:solidFill>
                  <a:srgbClr val="FFFFFF"/>
                </a:solidFill>
              </a:rPr>
              <a:t>KM</a:t>
            </a:r>
            <a:r>
              <a:rPr baseline="30000" lang="es">
                <a:solidFill>
                  <a:srgbClr val="FFFFFF"/>
                </a:solidFill>
              </a:rPr>
              <a:t>3</a:t>
            </a:r>
            <a:r>
              <a:rPr lang="es">
                <a:solidFill>
                  <a:srgbClr val="FFFFFF"/>
                </a:solidFill>
              </a:rPr>
              <a:t> por año)</a:t>
            </a:r>
            <a:r>
              <a:rPr lang="es"/>
              <a:t> 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Shape 3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503100"/>
            <a:ext cx="8839197" cy="3527570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Shape 315"/>
          <p:cNvSpPr/>
          <p:nvPr/>
        </p:nvSpPr>
        <p:spPr>
          <a:xfrm>
            <a:off x="397450" y="4383650"/>
            <a:ext cx="549300" cy="187200"/>
          </a:xfrm>
          <a:prstGeom prst="rect">
            <a:avLst/>
          </a:prstGeom>
          <a:solidFill>
            <a:srgbClr val="FFFF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Shape 316"/>
          <p:cNvSpPr txBox="1"/>
          <p:nvPr/>
        </p:nvSpPr>
        <p:spPr>
          <a:xfrm>
            <a:off x="1041725" y="4278650"/>
            <a:ext cx="13896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Capriola"/>
                <a:ea typeface="Capriola"/>
                <a:cs typeface="Capriola"/>
                <a:sym typeface="Capriola"/>
              </a:rPr>
              <a:t>Agricultura</a:t>
            </a:r>
            <a:endParaRPr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7" name="Shape 317"/>
          <p:cNvSpPr/>
          <p:nvPr/>
        </p:nvSpPr>
        <p:spPr>
          <a:xfrm>
            <a:off x="2919450" y="4383650"/>
            <a:ext cx="549300" cy="187200"/>
          </a:xfrm>
          <a:prstGeom prst="rect">
            <a:avLst/>
          </a:prstGeom>
          <a:solidFill>
            <a:srgbClr val="74206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Shape 318"/>
          <p:cNvSpPr txBox="1"/>
          <p:nvPr/>
        </p:nvSpPr>
        <p:spPr>
          <a:xfrm>
            <a:off x="3664013" y="4278650"/>
            <a:ext cx="13896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Capriola"/>
                <a:ea typeface="Capriola"/>
                <a:cs typeface="Capriola"/>
                <a:sym typeface="Capriola"/>
              </a:rPr>
              <a:t>Industria</a:t>
            </a:r>
            <a:endParaRPr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319" name="Shape 319"/>
          <p:cNvSpPr/>
          <p:nvPr/>
        </p:nvSpPr>
        <p:spPr>
          <a:xfrm>
            <a:off x="5369900" y="4383650"/>
            <a:ext cx="549300" cy="187200"/>
          </a:xfrm>
          <a:prstGeom prst="rect">
            <a:avLst/>
          </a:prstGeom>
          <a:solidFill>
            <a:srgbClr val="6AA84F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0" name="Shape 320"/>
          <p:cNvSpPr txBox="1"/>
          <p:nvPr/>
        </p:nvSpPr>
        <p:spPr>
          <a:xfrm>
            <a:off x="6057500" y="4278650"/>
            <a:ext cx="1692900" cy="2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Capriola"/>
                <a:ea typeface="Capriola"/>
                <a:cs typeface="Capriola"/>
                <a:sym typeface="Capriola"/>
              </a:rPr>
              <a:t>Abastecimiento público</a:t>
            </a:r>
            <a:endParaRPr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Agua virtual</a:t>
            </a:r>
            <a:endParaRPr/>
          </a:p>
        </p:txBody>
      </p:sp>
      <p:sp>
        <p:nvSpPr>
          <p:cNvPr id="326" name="Shape 326"/>
          <p:cNvSpPr txBox="1"/>
          <p:nvPr/>
        </p:nvSpPr>
        <p:spPr>
          <a:xfrm>
            <a:off x="1445075" y="1264863"/>
            <a:ext cx="3393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rebanada de pan = 40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27" name="Shape 327"/>
          <p:cNvSpPr txBox="1"/>
          <p:nvPr/>
        </p:nvSpPr>
        <p:spPr>
          <a:xfrm>
            <a:off x="1504350" y="2179913"/>
            <a:ext cx="27072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manzana = 70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28" name="Shape 328"/>
          <p:cNvSpPr txBox="1"/>
          <p:nvPr/>
        </p:nvSpPr>
        <p:spPr>
          <a:xfrm>
            <a:off x="1504350" y="3251788"/>
            <a:ext cx="3144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kilo de maíz = 500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29" name="Shape 329"/>
          <p:cNvSpPr txBox="1"/>
          <p:nvPr/>
        </p:nvSpPr>
        <p:spPr>
          <a:xfrm>
            <a:off x="1504350" y="4323638"/>
            <a:ext cx="3144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litro de leche = 1,000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30" name="Shape 330"/>
          <p:cNvSpPr txBox="1"/>
          <p:nvPr/>
        </p:nvSpPr>
        <p:spPr>
          <a:xfrm>
            <a:off x="6045100" y="1327850"/>
            <a:ext cx="30960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kilo de trigo = 1350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31" name="Shape 331"/>
          <p:cNvSpPr txBox="1"/>
          <p:nvPr/>
        </p:nvSpPr>
        <p:spPr>
          <a:xfrm>
            <a:off x="6045100" y="2381850"/>
            <a:ext cx="3024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kilo de queso= 5000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32" name="Shape 332"/>
          <p:cNvSpPr txBox="1"/>
          <p:nvPr/>
        </p:nvSpPr>
        <p:spPr>
          <a:xfrm>
            <a:off x="6045100" y="3756175"/>
            <a:ext cx="33210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kilo de carne = 15, 500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333" name="Shape 333"/>
          <p:cNvPicPr preferRelativeResize="0"/>
          <p:nvPr/>
        </p:nvPicPr>
        <p:blipFill rotWithShape="1">
          <a:blip r:embed="rId3">
            <a:alphaModFix/>
          </a:blip>
          <a:srcRect b="9085" l="12598" r="12185" t="12862"/>
          <a:stretch/>
        </p:blipFill>
        <p:spPr>
          <a:xfrm>
            <a:off x="366350" y="1029888"/>
            <a:ext cx="818799" cy="8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4" name="Shape 334"/>
          <p:cNvPicPr preferRelativeResize="0"/>
          <p:nvPr/>
        </p:nvPicPr>
        <p:blipFill rotWithShape="1">
          <a:blip r:embed="rId4">
            <a:alphaModFix/>
          </a:blip>
          <a:srcRect b="0" l="9285" r="10528" t="0"/>
          <a:stretch/>
        </p:blipFill>
        <p:spPr>
          <a:xfrm>
            <a:off x="425875" y="2125500"/>
            <a:ext cx="699761" cy="8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5" name="Shape 335"/>
          <p:cNvPicPr preferRelativeResize="0"/>
          <p:nvPr/>
        </p:nvPicPr>
        <p:blipFill rotWithShape="1">
          <a:blip r:embed="rId5">
            <a:alphaModFix/>
          </a:blip>
          <a:srcRect b="9022" l="9297" r="0" t="12453"/>
          <a:stretch/>
        </p:blipFill>
        <p:spPr>
          <a:xfrm>
            <a:off x="232387" y="3081900"/>
            <a:ext cx="1239120" cy="84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 rotWithShape="1">
          <a:blip r:embed="rId6">
            <a:alphaModFix/>
          </a:blip>
          <a:srcRect b="8458" l="17792" r="24118" t="8690"/>
          <a:stretch/>
        </p:blipFill>
        <p:spPr>
          <a:xfrm>
            <a:off x="425875" y="4014555"/>
            <a:ext cx="699750" cy="9979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Shape 3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78425" y="963800"/>
            <a:ext cx="1127225" cy="110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Shape 338"/>
          <p:cNvPicPr preferRelativeResize="0"/>
          <p:nvPr/>
        </p:nvPicPr>
        <p:blipFill rotWithShape="1">
          <a:blip r:embed="rId8">
            <a:alphaModFix/>
          </a:blip>
          <a:srcRect b="0" l="17845" r="19646" t="0"/>
          <a:stretch/>
        </p:blipFill>
        <p:spPr>
          <a:xfrm>
            <a:off x="4937025" y="2275175"/>
            <a:ext cx="1010032" cy="890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Shape 339"/>
          <p:cNvPicPr preferRelativeResize="0"/>
          <p:nvPr/>
        </p:nvPicPr>
        <p:blipFill rotWithShape="1">
          <a:blip r:embed="rId9">
            <a:alphaModFix/>
          </a:blip>
          <a:srcRect b="0" l="0" r="6950" t="10209"/>
          <a:stretch/>
        </p:blipFill>
        <p:spPr>
          <a:xfrm>
            <a:off x="4822488" y="3572433"/>
            <a:ext cx="1239101" cy="747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Shape 344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Agua virtual</a:t>
            </a:r>
            <a:endParaRPr/>
          </a:p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5" name="Shape 345"/>
          <p:cNvPicPr preferRelativeResize="0"/>
          <p:nvPr/>
        </p:nvPicPr>
        <p:blipFill rotWithShape="1">
          <a:blip r:embed="rId3">
            <a:alphaModFix/>
          </a:blip>
          <a:srcRect b="0" l="22902" r="20895" t="0"/>
          <a:stretch/>
        </p:blipFill>
        <p:spPr>
          <a:xfrm>
            <a:off x="333050" y="1162175"/>
            <a:ext cx="518025" cy="102455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Shape 346"/>
          <p:cNvSpPr txBox="1"/>
          <p:nvPr/>
        </p:nvSpPr>
        <p:spPr>
          <a:xfrm>
            <a:off x="996650" y="1484538"/>
            <a:ext cx="3393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jeans = 7600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347" name="Shape 3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825" y="2374025"/>
            <a:ext cx="866475" cy="102455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Shape 348"/>
          <p:cNvSpPr txBox="1"/>
          <p:nvPr/>
        </p:nvSpPr>
        <p:spPr>
          <a:xfrm>
            <a:off x="1048200" y="2762838"/>
            <a:ext cx="3393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playera= 2750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349" name="Shape 349"/>
          <p:cNvPicPr preferRelativeResize="0"/>
          <p:nvPr/>
        </p:nvPicPr>
        <p:blipFill rotWithShape="1">
          <a:blip r:embed="rId5">
            <a:alphaModFix/>
          </a:blip>
          <a:srcRect b="7040" l="0" r="13156" t="18846"/>
          <a:stretch/>
        </p:blipFill>
        <p:spPr>
          <a:xfrm>
            <a:off x="0" y="3896350"/>
            <a:ext cx="1430825" cy="1221100"/>
          </a:xfrm>
          <a:prstGeom prst="rect">
            <a:avLst/>
          </a:prstGeom>
          <a:noFill/>
          <a:ln>
            <a:noFill/>
          </a:ln>
        </p:spPr>
      </p:pic>
      <p:sp>
        <p:nvSpPr>
          <p:cNvPr id="350" name="Shape 350"/>
          <p:cNvSpPr txBox="1"/>
          <p:nvPr/>
        </p:nvSpPr>
        <p:spPr>
          <a:xfrm>
            <a:off x="1431400" y="4041138"/>
            <a:ext cx="3393900" cy="3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Botas de cuero </a:t>
            </a: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= 8000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351" name="Shape 351"/>
          <p:cNvPicPr preferRelativeResize="0"/>
          <p:nvPr/>
        </p:nvPicPr>
        <p:blipFill rotWithShape="1">
          <a:blip r:embed="rId6">
            <a:alphaModFix/>
          </a:blip>
          <a:srcRect b="0" l="20227" r="23893" t="0"/>
          <a:stretch/>
        </p:blipFill>
        <p:spPr>
          <a:xfrm>
            <a:off x="4542950" y="1162178"/>
            <a:ext cx="631588" cy="1095726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Shape 352"/>
          <p:cNvSpPr txBox="1"/>
          <p:nvPr/>
        </p:nvSpPr>
        <p:spPr>
          <a:xfrm>
            <a:off x="5544525" y="1240175"/>
            <a:ext cx="33939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smartphone</a:t>
            </a: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 = 910 litros 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53" name="Shape 353"/>
          <p:cNvSpPr txBox="1"/>
          <p:nvPr/>
        </p:nvSpPr>
        <p:spPr>
          <a:xfrm>
            <a:off x="5938975" y="2769825"/>
            <a:ext cx="33939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kg de papel = 3000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sp>
        <p:nvSpPr>
          <p:cNvPr id="354" name="Shape 354"/>
          <p:cNvSpPr txBox="1"/>
          <p:nvPr/>
        </p:nvSpPr>
        <p:spPr>
          <a:xfrm>
            <a:off x="5603750" y="4041150"/>
            <a:ext cx="3393900" cy="79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1 refresco</a:t>
            </a:r>
            <a:r>
              <a:rPr lang="es" sz="1800">
                <a:latin typeface="Bree Serif"/>
                <a:ea typeface="Bree Serif"/>
                <a:cs typeface="Bree Serif"/>
                <a:sym typeface="Bree Serif"/>
              </a:rPr>
              <a:t> = 175 litros</a:t>
            </a:r>
            <a:endParaRPr sz="1800">
              <a:latin typeface="Bree Serif"/>
              <a:ea typeface="Bree Serif"/>
              <a:cs typeface="Bree Serif"/>
              <a:sym typeface="Bree Serif"/>
            </a:endParaRPr>
          </a:p>
        </p:txBody>
      </p:sp>
      <p:pic>
        <p:nvPicPr>
          <p:cNvPr id="355" name="Shape 35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087550" y="2385987"/>
            <a:ext cx="1622818" cy="1230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Shape 35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66750" y="3744325"/>
            <a:ext cx="1139600" cy="1139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Huella hídrica</a:t>
            </a:r>
            <a:endParaRPr/>
          </a:p>
        </p:txBody>
      </p:sp>
      <p:pic>
        <p:nvPicPr>
          <p:cNvPr id="362" name="Shape 3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6150" y="1249150"/>
            <a:ext cx="3042425" cy="3042425"/>
          </a:xfrm>
          <a:prstGeom prst="rect">
            <a:avLst/>
          </a:prstGeom>
          <a:noFill/>
          <a:ln>
            <a:noFill/>
          </a:ln>
        </p:spPr>
      </p:pic>
      <p:sp>
        <p:nvSpPr>
          <p:cNvPr id="363" name="Shape 363"/>
          <p:cNvSpPr/>
          <p:nvPr/>
        </p:nvSpPr>
        <p:spPr>
          <a:xfrm rot="-2700000">
            <a:off x="6748639" y="2352850"/>
            <a:ext cx="504026" cy="504026"/>
          </a:xfrm>
          <a:prstGeom prst="teardrop">
            <a:avLst>
              <a:gd fmla="val 100000" name="adj"/>
            </a:avLst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4672350" y="2642036"/>
            <a:ext cx="642600" cy="348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4A86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65" name="Shape 3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5075" y="1150125"/>
            <a:ext cx="3546900" cy="32612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¿Qué es el agua?</a:t>
            </a:r>
            <a:endParaRPr/>
          </a:p>
        </p:txBody>
      </p: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17438" y="1286800"/>
            <a:ext cx="6709125" cy="301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PH</a:t>
            </a:r>
            <a:endParaRPr/>
          </a:p>
        </p:txBody>
      </p:sp>
      <p:pic>
        <p:nvPicPr>
          <p:cNvPr descr="k.jpg" id="371" name="Shape 3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6094" y="1228550"/>
            <a:ext cx="2593296" cy="17288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ryte.jpg" id="372" name="Shape 372"/>
          <p:cNvPicPr preferRelativeResize="0"/>
          <p:nvPr/>
        </p:nvPicPr>
        <p:blipFill rotWithShape="1">
          <a:blip r:embed="rId4">
            <a:alphaModFix/>
          </a:blip>
          <a:srcRect b="0" l="9342" r="12799" t="0"/>
          <a:stretch/>
        </p:blipFill>
        <p:spPr>
          <a:xfrm>
            <a:off x="5821911" y="1228550"/>
            <a:ext cx="2677727" cy="172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Shape 37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09450" y="3179500"/>
            <a:ext cx="5525101" cy="163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Shape 37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44363" y="1228550"/>
            <a:ext cx="2305193" cy="172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/>
          <p:nvPr>
            <p:ph type="title"/>
          </p:nvPr>
        </p:nvSpPr>
        <p:spPr>
          <a:xfrm>
            <a:off x="1018025" y="6255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/>
              <a:t>Contaminación del agua</a:t>
            </a:r>
            <a:endParaRPr sz="2400"/>
          </a:p>
        </p:txBody>
      </p:sp>
      <p:sp>
        <p:nvSpPr>
          <p:cNvPr id="380" name="Shape 380"/>
          <p:cNvSpPr txBox="1"/>
          <p:nvPr/>
        </p:nvSpPr>
        <p:spPr>
          <a:xfrm>
            <a:off x="1019225" y="3672475"/>
            <a:ext cx="6755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0B5394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D</a:t>
            </a:r>
            <a:r>
              <a:rPr lang="es" sz="2000">
                <a:solidFill>
                  <a:srgbClr val="0B5394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oméstico, industrial, agrícola, pecuario o minero.</a:t>
            </a:r>
            <a:endParaRPr sz="20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pic>
        <p:nvPicPr>
          <p:cNvPr id="381" name="Shape 3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425" y="1496039"/>
            <a:ext cx="7374999" cy="2151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ui.jpg" id="386" name="Shape 3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9352" y="1407046"/>
            <a:ext cx="4138065" cy="28736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,ndf h.jpg" id="387" name="Shape 3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775" y="1407046"/>
            <a:ext cx="3831526" cy="287365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Shape 38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Contaminación mineral</a:t>
            </a:r>
            <a:endParaRPr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2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kghpgj.png" id="393" name="Shape 393"/>
          <p:cNvPicPr preferRelativeResize="0"/>
          <p:nvPr/>
        </p:nvPicPr>
        <p:blipFill rotWithShape="1">
          <a:blip r:embed="rId3">
            <a:alphaModFix/>
          </a:blip>
          <a:srcRect b="0" l="0" r="35471" t="0"/>
          <a:stretch/>
        </p:blipFill>
        <p:spPr>
          <a:xfrm>
            <a:off x="469175" y="1210175"/>
            <a:ext cx="3316526" cy="29828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pihj`trak.jpg" id="394" name="Shape 39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08150" y="1210175"/>
            <a:ext cx="4539589" cy="2982825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Shape 39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Contaminación por hidrocarburos</a:t>
            </a:r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jfg.jpg" id="400" name="Shape 4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0403" y="1582575"/>
            <a:ext cx="4550623" cy="24130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´ñkfgmhsfkfgnh´slfgknh´sfglkjnh.jpg" id="401" name="Shape 401"/>
          <p:cNvPicPr preferRelativeResize="0"/>
          <p:nvPr/>
        </p:nvPicPr>
        <p:blipFill rotWithShape="1">
          <a:blip r:embed="rId4">
            <a:alphaModFix/>
          </a:blip>
          <a:srcRect b="0" l="0" r="22148" t="0"/>
          <a:stretch/>
        </p:blipFill>
        <p:spPr>
          <a:xfrm>
            <a:off x="372800" y="1582575"/>
            <a:ext cx="3799313" cy="2413074"/>
          </a:xfrm>
          <a:prstGeom prst="rect">
            <a:avLst/>
          </a:prstGeom>
          <a:noFill/>
          <a:ln>
            <a:noFill/>
          </a:ln>
        </p:spPr>
      </p:pic>
      <p:sp>
        <p:nvSpPr>
          <p:cNvPr id="402" name="Shape 40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Contaminación Orgánica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ñrkjrehk.jpg" id="407" name="Shape 407"/>
          <p:cNvPicPr preferRelativeResize="0"/>
          <p:nvPr/>
        </p:nvPicPr>
        <p:blipFill rotWithShape="1">
          <a:blip r:embed="rId3">
            <a:alphaModFix/>
          </a:blip>
          <a:srcRect b="0" l="0" r="0" t="9877"/>
          <a:stretch/>
        </p:blipFill>
        <p:spPr>
          <a:xfrm>
            <a:off x="2149963" y="937375"/>
            <a:ext cx="4844082" cy="4129926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Shape 40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Contaminación térmica</a:t>
            </a:r>
            <a:endParaRPr/>
          </a:p>
        </p:txBody>
      </p:sp>
      <p:pic>
        <p:nvPicPr>
          <p:cNvPr descr="Untitled-1-01.png" id="409" name="Shape 409"/>
          <p:cNvPicPr preferRelativeResize="0"/>
          <p:nvPr/>
        </p:nvPicPr>
        <p:blipFill rotWithShape="1">
          <a:blip r:embed="rId4">
            <a:alphaModFix/>
          </a:blip>
          <a:srcRect b="7833" l="11910" r="49392" t="7110"/>
          <a:stretch/>
        </p:blipFill>
        <p:spPr>
          <a:xfrm>
            <a:off x="3703247" y="1013577"/>
            <a:ext cx="492099" cy="10816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0" name="Shape 410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2496100" y="3968626"/>
            <a:ext cx="400820" cy="881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1" name="Shape 411"/>
          <p:cNvPicPr preferRelativeResize="0"/>
          <p:nvPr/>
        </p:nvPicPr>
        <p:blipFill rotWithShape="1">
          <a:blip r:embed="rId4">
            <a:alphaModFix/>
          </a:blip>
          <a:srcRect b="7833" l="11910" r="49392" t="7110"/>
          <a:stretch/>
        </p:blipFill>
        <p:spPr>
          <a:xfrm>
            <a:off x="4040849" y="1926993"/>
            <a:ext cx="355800" cy="7820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2" name="Shape 412"/>
          <p:cNvPicPr preferRelativeResize="0"/>
          <p:nvPr/>
        </p:nvPicPr>
        <p:blipFill rotWithShape="1">
          <a:blip r:embed="rId4">
            <a:alphaModFix/>
          </a:blip>
          <a:srcRect b="7833" l="11910" r="49392" t="7110"/>
          <a:stretch/>
        </p:blipFill>
        <p:spPr>
          <a:xfrm>
            <a:off x="4326511" y="2334569"/>
            <a:ext cx="339703" cy="746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3" name="Shape 413"/>
          <p:cNvPicPr preferRelativeResize="0"/>
          <p:nvPr/>
        </p:nvPicPr>
        <p:blipFill rotWithShape="1">
          <a:blip r:embed="rId4">
            <a:alphaModFix/>
          </a:blip>
          <a:srcRect b="7833" l="11910" r="49392" t="7110"/>
          <a:stretch/>
        </p:blipFill>
        <p:spPr>
          <a:xfrm>
            <a:off x="4635351" y="2783325"/>
            <a:ext cx="355800" cy="78202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4" name="Shape 414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3050612" y="3659576"/>
            <a:ext cx="400820" cy="881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5" name="Shape 415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3640025" y="3968626"/>
            <a:ext cx="400820" cy="881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6" name="Shape 416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5358675" y="3749301"/>
            <a:ext cx="400820" cy="881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7" name="Shape 417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6259900" y="3923251"/>
            <a:ext cx="400820" cy="881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ntitled-1-01.png" id="418" name="Shape 418"/>
          <p:cNvPicPr preferRelativeResize="0"/>
          <p:nvPr/>
        </p:nvPicPr>
        <p:blipFill rotWithShape="1">
          <a:blip r:embed="rId4">
            <a:alphaModFix/>
          </a:blip>
          <a:srcRect b="7833" l="50170" r="11133" t="7110"/>
          <a:stretch/>
        </p:blipFill>
        <p:spPr>
          <a:xfrm>
            <a:off x="4499362" y="4027201"/>
            <a:ext cx="400820" cy="881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Isla de basura </a:t>
            </a:r>
            <a:endParaRPr/>
          </a:p>
        </p:txBody>
      </p:sp>
      <p:pic>
        <p:nvPicPr>
          <p:cNvPr descr="òp´lknmha.jpg" id="424" name="Shape 4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1175" y="1127575"/>
            <a:ext cx="5821101" cy="3738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lhjçñdeyglhkmyglh.png" id="429" name="Shape 4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7102" y="515712"/>
            <a:ext cx="6629800" cy="4112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3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yqeryqye.jpg" id="434" name="Shape 4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625" y="1089500"/>
            <a:ext cx="4063478" cy="2964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rger.jpg" id="435" name="Shape 4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44040" y="1089500"/>
            <a:ext cx="4137335" cy="296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39" name="Shape 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Planeta o plástico - National Geographic</a:t>
            </a:r>
            <a:endParaRPr/>
          </a:p>
        </p:txBody>
      </p:sp>
      <p:pic>
        <p:nvPicPr>
          <p:cNvPr id="441" name="Shape 441" title="Plastic pollution is quickly... - Greenpeace International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86000" y="1114150"/>
            <a:ext cx="4572000" cy="34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Estados de agregación del agua</a:t>
            </a:r>
            <a:endParaRPr/>
          </a:p>
        </p:txBody>
      </p:sp>
      <p:sp>
        <p:nvSpPr>
          <p:cNvPr id="121" name="Shape 121"/>
          <p:cNvSpPr txBox="1"/>
          <p:nvPr/>
        </p:nvSpPr>
        <p:spPr>
          <a:xfrm>
            <a:off x="194725" y="3655950"/>
            <a:ext cx="8605500" cy="6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4C75BC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El estado físico del agua depende de la temperatura y la presión atmosférica</a:t>
            </a:r>
            <a:endParaRPr sz="1500">
              <a:latin typeface="Capriola"/>
              <a:ea typeface="Capriola"/>
              <a:cs typeface="Capriola"/>
              <a:sym typeface="Capriola"/>
            </a:endParaRPr>
          </a:p>
        </p:txBody>
      </p:sp>
      <p:pic>
        <p:nvPicPr>
          <p:cNvPr descr="youi78.jpg" id="122" name="Shape 1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563200"/>
            <a:ext cx="3101851" cy="19386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k.jpg" id="123" name="Shape 1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21001" y="1598300"/>
            <a:ext cx="2855324" cy="19035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fyjm,kdertuyj.jpg" id="124" name="Shape 1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76325" y="1580750"/>
            <a:ext cx="3467675" cy="1903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Planta de Tratamiento de Aguas Residuales</a:t>
            </a:r>
            <a:endParaRPr/>
          </a:p>
        </p:txBody>
      </p:sp>
      <p:pic>
        <p:nvPicPr>
          <p:cNvPr descr="la-ptar-trata-2500-lps.jpg" id="447" name="Shape 4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8788" y="1172400"/>
            <a:ext cx="5866425" cy="3430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5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qrwf.jpg" id="452" name="Shape 452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31683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qrwf.jpg" id="453" name="Shape 453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35154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qrwf.jpg" id="454" name="Shape 454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38625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qrwf.jpg" id="455" name="Shape 455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42096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qrwf.jpg" id="456" name="Shape 456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45567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qrwf.jpg" id="457" name="Shape 457"/>
          <p:cNvPicPr preferRelativeResize="0"/>
          <p:nvPr/>
        </p:nvPicPr>
        <p:blipFill rotWithShape="1">
          <a:blip r:embed="rId3">
            <a:alphaModFix/>
          </a:blip>
          <a:srcRect b="0" l="36876" r="9171" t="0"/>
          <a:stretch/>
        </p:blipFill>
        <p:spPr>
          <a:xfrm>
            <a:off x="4903800" y="233150"/>
            <a:ext cx="347099" cy="7401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dfwef.png" id="458" name="Shape 4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36825" y="1315463"/>
            <a:ext cx="4220649" cy="22529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ewf.jpg" id="459" name="Shape 459"/>
          <p:cNvPicPr preferRelativeResize="0"/>
          <p:nvPr/>
        </p:nvPicPr>
        <p:blipFill rotWithShape="1">
          <a:blip r:embed="rId5">
            <a:alphaModFix/>
          </a:blip>
          <a:srcRect b="19618" l="0" r="0" t="22356"/>
          <a:stretch/>
        </p:blipFill>
        <p:spPr>
          <a:xfrm flipH="1">
            <a:off x="2870775" y="3844800"/>
            <a:ext cx="3024750" cy="105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" name="Shape 464"/>
          <p:cNvPicPr preferRelativeResize="0"/>
          <p:nvPr/>
        </p:nvPicPr>
        <p:blipFill rotWithShape="1">
          <a:blip r:embed="rId3">
            <a:alphaModFix/>
          </a:blip>
          <a:srcRect b="13167" l="24883" r="13062" t="12400"/>
          <a:stretch/>
        </p:blipFill>
        <p:spPr>
          <a:xfrm>
            <a:off x="1544438" y="530062"/>
            <a:ext cx="6055126" cy="4083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Se acerca el día “cero”</a:t>
            </a:r>
            <a:endParaRPr/>
          </a:p>
        </p:txBody>
      </p:sp>
      <p:pic>
        <p:nvPicPr>
          <p:cNvPr id="470" name="Shape 470" title="Se acerca el ‘Día Cero’ en Ciudad del Cabo, Sudáfrica - Despierta con Loret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18388" y="1017725"/>
            <a:ext cx="5107225" cy="383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74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fwefqrgqergqergqergrr.gif" id="475" name="Shape 4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65300" y="162875"/>
            <a:ext cx="3348500" cy="376370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Shape 476"/>
          <p:cNvSpPr txBox="1"/>
          <p:nvPr>
            <p:ph idx="1" type="body"/>
          </p:nvPr>
        </p:nvSpPr>
        <p:spPr>
          <a:xfrm>
            <a:off x="311700" y="4298325"/>
            <a:ext cx="60204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Propuestas de solución</a:t>
            </a:r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gkhfn.png" id="481" name="Shape 4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18469" y="1534300"/>
            <a:ext cx="1617800" cy="1617775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Shape 482"/>
          <p:cNvSpPr txBox="1"/>
          <p:nvPr/>
        </p:nvSpPr>
        <p:spPr>
          <a:xfrm>
            <a:off x="6550900" y="3228275"/>
            <a:ext cx="2002500" cy="48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24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5 Minutos</a:t>
            </a:r>
            <a:endParaRPr b="1" sz="24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pic>
        <p:nvPicPr>
          <p:cNvPr id="483" name="Shape 4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1463" y="592938"/>
            <a:ext cx="5337875" cy="39660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87" name="Shape 4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lyuooñyo.jpg" id="488" name="Shape 488"/>
          <p:cNvPicPr preferRelativeResize="0"/>
          <p:nvPr/>
        </p:nvPicPr>
        <p:blipFill rotWithShape="1">
          <a:blip r:embed="rId3">
            <a:alphaModFix/>
          </a:blip>
          <a:srcRect b="5114" l="0" r="0" t="0"/>
          <a:stretch/>
        </p:blipFill>
        <p:spPr>
          <a:xfrm>
            <a:off x="1670000" y="759038"/>
            <a:ext cx="5803999" cy="3625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5yhy6.png" id="493" name="Shape 4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7866" y="648385"/>
            <a:ext cx="5988274" cy="384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Shape 498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Recicla y reutiliza el papel</a:t>
            </a:r>
            <a:endParaRPr/>
          </a:p>
        </p:txBody>
      </p:sp>
      <p:pic>
        <p:nvPicPr>
          <p:cNvPr descr="www.jpg" id="499" name="Shape 4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31950" y="1197450"/>
            <a:ext cx="4680100" cy="35539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Shape 504"/>
          <p:cNvSpPr txBox="1"/>
          <p:nvPr/>
        </p:nvSpPr>
        <p:spPr>
          <a:xfrm>
            <a:off x="0" y="3241775"/>
            <a:ext cx="45765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Contaminación </a:t>
            </a:r>
            <a:endParaRPr sz="32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200">
                <a:solidFill>
                  <a:srgbClr val="055498"/>
                </a:solidFill>
                <a:latin typeface="Ubuntu"/>
                <a:ea typeface="Ubuntu"/>
                <a:cs typeface="Ubuntu"/>
                <a:sym typeface="Ubuntu"/>
              </a:rPr>
              <a:t>del agua</a:t>
            </a:r>
            <a:endParaRPr sz="3200">
              <a:solidFill>
                <a:srgbClr val="055498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sp>
        <p:nvSpPr>
          <p:cNvPr id="505" name="Shape 505"/>
          <p:cNvSpPr txBox="1"/>
          <p:nvPr/>
        </p:nvSpPr>
        <p:spPr>
          <a:xfrm>
            <a:off x="4760950" y="149125"/>
            <a:ext cx="26298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 sz="2000">
                <a:solidFill>
                  <a:srgbClr val="FFFFFF"/>
                </a:solidFill>
                <a:latin typeface="Ubuntu"/>
                <a:ea typeface="Ubuntu"/>
                <a:cs typeface="Ubuntu"/>
                <a:sym typeface="Ubuntu"/>
              </a:rPr>
              <a:t>Clase 4</a:t>
            </a:r>
            <a:endParaRPr sz="2000">
              <a:solidFill>
                <a:srgbClr val="FFFFFF"/>
              </a:solidFill>
              <a:latin typeface="Ubuntu"/>
              <a:ea typeface="Ubuntu"/>
              <a:cs typeface="Ubuntu"/>
              <a:sym typeface="Ubuntu"/>
            </a:endParaRPr>
          </a:p>
        </p:txBody>
      </p:sp>
      <p:pic>
        <p:nvPicPr>
          <p:cNvPr id="506" name="Shape 506"/>
          <p:cNvPicPr preferRelativeResize="0"/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7966700" y="4542986"/>
            <a:ext cx="792469" cy="361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taminacion.png" id="507" name="Shape 5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45350" y="1371750"/>
            <a:ext cx="2327150" cy="16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/>
        </p:nvSpPr>
        <p:spPr>
          <a:xfrm>
            <a:off x="4117525" y="2257450"/>
            <a:ext cx="711600" cy="9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60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O</a:t>
            </a:r>
            <a:endParaRPr sz="60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3157675" y="1369150"/>
            <a:ext cx="604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48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31" name="Shape 131"/>
          <p:cNvSpPr/>
          <p:nvPr/>
        </p:nvSpPr>
        <p:spPr>
          <a:xfrm>
            <a:off x="3276900" y="1369150"/>
            <a:ext cx="2590200" cy="2590200"/>
          </a:xfrm>
          <a:prstGeom prst="ellipse">
            <a:avLst/>
          </a:prstGeom>
          <a:solidFill>
            <a:srgbClr val="0B539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3096000" y="1369150"/>
            <a:ext cx="888300" cy="8883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" sz="48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/>
          </a:p>
        </p:txBody>
      </p:sp>
      <p:sp>
        <p:nvSpPr>
          <p:cNvPr id="133" name="Shape 133"/>
          <p:cNvSpPr/>
          <p:nvPr/>
        </p:nvSpPr>
        <p:spPr>
          <a:xfrm>
            <a:off x="5049250" y="1369150"/>
            <a:ext cx="888300" cy="888300"/>
          </a:xfrm>
          <a:prstGeom prst="ellipse">
            <a:avLst/>
          </a:prstGeom>
          <a:solidFill>
            <a:srgbClr val="9FC5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 txBox="1"/>
          <p:nvPr/>
        </p:nvSpPr>
        <p:spPr>
          <a:xfrm>
            <a:off x="5135600" y="1452400"/>
            <a:ext cx="604500" cy="72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48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endParaRPr sz="48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35" name="Shape 135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Molécula del agua</a:t>
            </a:r>
            <a:endParaRPr/>
          </a:p>
        </p:txBody>
      </p:sp>
      <p:sp>
        <p:nvSpPr>
          <p:cNvPr id="136" name="Shape 136"/>
          <p:cNvSpPr txBox="1"/>
          <p:nvPr/>
        </p:nvSpPr>
        <p:spPr>
          <a:xfrm>
            <a:off x="848125" y="3483700"/>
            <a:ext cx="2278500" cy="12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H</a:t>
            </a:r>
            <a:r>
              <a:rPr lang="es" sz="40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2</a:t>
            </a:r>
            <a:r>
              <a:rPr lang="es" sz="7200">
                <a:solidFill>
                  <a:srgbClr val="0B5394"/>
                </a:solidFill>
                <a:latin typeface="Capriola"/>
                <a:ea typeface="Capriola"/>
                <a:cs typeface="Capriola"/>
                <a:sym typeface="Capriola"/>
              </a:rPr>
              <a:t>O</a:t>
            </a:r>
            <a:endParaRPr sz="7200">
              <a:solidFill>
                <a:srgbClr val="0B5394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137" name="Shape 137"/>
          <p:cNvSpPr txBox="1"/>
          <p:nvPr/>
        </p:nvSpPr>
        <p:spPr>
          <a:xfrm>
            <a:off x="3334075" y="2257450"/>
            <a:ext cx="2278500" cy="12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7200">
                <a:solidFill>
                  <a:srgbClr val="FFFFFF"/>
                </a:solidFill>
                <a:latin typeface="Capriola"/>
                <a:ea typeface="Capriola"/>
                <a:cs typeface="Capriola"/>
                <a:sym typeface="Capriola"/>
              </a:rPr>
              <a:t>O</a:t>
            </a:r>
            <a:endParaRPr sz="7200">
              <a:solidFill>
                <a:srgbClr val="FFFFFF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Propiedades del agua</a:t>
            </a:r>
            <a:endParaRPr/>
          </a:p>
        </p:txBody>
      </p:sp>
      <p:grpSp>
        <p:nvGrpSpPr>
          <p:cNvPr id="143" name="Shape 143"/>
          <p:cNvGrpSpPr/>
          <p:nvPr/>
        </p:nvGrpSpPr>
        <p:grpSpPr>
          <a:xfrm>
            <a:off x="1225772" y="1689048"/>
            <a:ext cx="2223524" cy="2022397"/>
            <a:chOff x="733972" y="1724485"/>
            <a:chExt cx="2223524" cy="2022397"/>
          </a:xfrm>
        </p:grpSpPr>
        <p:grpSp>
          <p:nvGrpSpPr>
            <p:cNvPr id="144" name="Shape 144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45" name="Shape 145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6" name="Shape 146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47" name="Shape 147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48" name="Shape 148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1" name="Shape 151"/>
          <p:cNvGrpSpPr/>
          <p:nvPr/>
        </p:nvGrpSpPr>
        <p:grpSpPr>
          <a:xfrm rot="8892374">
            <a:off x="5801644" y="2181251"/>
            <a:ext cx="631780" cy="574632"/>
            <a:chOff x="733972" y="1724485"/>
            <a:chExt cx="2223524" cy="2022397"/>
          </a:xfrm>
        </p:grpSpPr>
        <p:grpSp>
          <p:nvGrpSpPr>
            <p:cNvPr id="152" name="Shape 152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53" name="Shape 153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4" name="Shape 154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55" name="Shape 155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56" name="Shape 156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8" name="Shape 158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59" name="Shape 159"/>
          <p:cNvGrpSpPr/>
          <p:nvPr/>
        </p:nvGrpSpPr>
        <p:grpSpPr>
          <a:xfrm rot="7306598">
            <a:off x="5414330" y="1588851"/>
            <a:ext cx="631663" cy="574526"/>
            <a:chOff x="733972" y="1724485"/>
            <a:chExt cx="2223524" cy="2022397"/>
          </a:xfrm>
        </p:grpSpPr>
        <p:grpSp>
          <p:nvGrpSpPr>
            <p:cNvPr id="160" name="Shape 160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61" name="Shape 161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2" name="Shape 162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63" name="Shape 163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64" name="Shape 164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66" name="Shape 166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67" name="Shape 167"/>
          <p:cNvGrpSpPr/>
          <p:nvPr/>
        </p:nvGrpSpPr>
        <p:grpSpPr>
          <a:xfrm rot="8100000">
            <a:off x="6719762" y="1684383"/>
            <a:ext cx="632052" cy="574880"/>
            <a:chOff x="733972" y="1724485"/>
            <a:chExt cx="2223524" cy="2022397"/>
          </a:xfrm>
        </p:grpSpPr>
        <p:grpSp>
          <p:nvGrpSpPr>
            <p:cNvPr id="168" name="Shape 168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69" name="Shape 169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0" name="Shape 170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1" name="Shape 171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72" name="Shape 172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Shape 173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75" name="Shape 175"/>
          <p:cNvGrpSpPr/>
          <p:nvPr/>
        </p:nvGrpSpPr>
        <p:grpSpPr>
          <a:xfrm rot="8780274">
            <a:off x="6550260" y="2412911"/>
            <a:ext cx="631804" cy="574654"/>
            <a:chOff x="733972" y="1724485"/>
            <a:chExt cx="2223524" cy="2022397"/>
          </a:xfrm>
        </p:grpSpPr>
        <p:grpSp>
          <p:nvGrpSpPr>
            <p:cNvPr id="176" name="Shape 176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77" name="Shape 177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8" name="Shape 178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9" name="Shape 179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0" name="Shape 180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Shape 181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Shape 182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83" name="Shape 183"/>
          <p:cNvGrpSpPr/>
          <p:nvPr/>
        </p:nvGrpSpPr>
        <p:grpSpPr>
          <a:xfrm rot="-8372320">
            <a:off x="5866771" y="3533514"/>
            <a:ext cx="631832" cy="574680"/>
            <a:chOff x="733972" y="1724485"/>
            <a:chExt cx="2223524" cy="2022397"/>
          </a:xfrm>
        </p:grpSpPr>
        <p:grpSp>
          <p:nvGrpSpPr>
            <p:cNvPr id="184" name="Shape 184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85" name="Shape 185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6" name="Shape 186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7" name="Shape 187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88" name="Shape 188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Shape 189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Shape 190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1" name="Shape 191"/>
          <p:cNvGrpSpPr/>
          <p:nvPr/>
        </p:nvGrpSpPr>
        <p:grpSpPr>
          <a:xfrm rot="-9740206">
            <a:off x="6468266" y="3136493"/>
            <a:ext cx="631688" cy="574549"/>
            <a:chOff x="733972" y="1724485"/>
            <a:chExt cx="2223524" cy="2022397"/>
          </a:xfrm>
        </p:grpSpPr>
        <p:grpSp>
          <p:nvGrpSpPr>
            <p:cNvPr id="192" name="Shape 192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193" name="Shape 193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4" name="Shape 194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5" name="Shape 195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196" name="Shape 196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7" name="Shape 197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8" name="Shape 198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199" name="Shape 199"/>
          <p:cNvGrpSpPr/>
          <p:nvPr/>
        </p:nvGrpSpPr>
        <p:grpSpPr>
          <a:xfrm rot="9495284">
            <a:off x="7618572" y="2382439"/>
            <a:ext cx="631982" cy="574817"/>
            <a:chOff x="733972" y="1724485"/>
            <a:chExt cx="2223524" cy="2022397"/>
          </a:xfrm>
        </p:grpSpPr>
        <p:grpSp>
          <p:nvGrpSpPr>
            <p:cNvPr id="200" name="Shape 200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201" name="Shape 201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2" name="Shape 202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03" name="Shape 203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04" name="Shape 204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Shape 205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Shape 206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07" name="Shape 207"/>
          <p:cNvGrpSpPr/>
          <p:nvPr/>
        </p:nvGrpSpPr>
        <p:grpSpPr>
          <a:xfrm rot="-10477709">
            <a:off x="7443136" y="3082275"/>
            <a:ext cx="631810" cy="574660"/>
            <a:chOff x="733972" y="1724485"/>
            <a:chExt cx="2223524" cy="2022397"/>
          </a:xfrm>
        </p:grpSpPr>
        <p:grpSp>
          <p:nvGrpSpPr>
            <p:cNvPr id="208" name="Shape 208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209" name="Shape 209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0" name="Shape 210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1" name="Shape 211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12" name="Shape 212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3" name="Shape 213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4" name="Shape 214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15" name="Shape 215"/>
          <p:cNvGrpSpPr/>
          <p:nvPr/>
        </p:nvGrpSpPr>
        <p:grpSpPr>
          <a:xfrm rot="-9532799">
            <a:off x="5568042" y="2843273"/>
            <a:ext cx="631903" cy="574744"/>
            <a:chOff x="733972" y="1724485"/>
            <a:chExt cx="2223524" cy="2022397"/>
          </a:xfrm>
        </p:grpSpPr>
        <p:grpSp>
          <p:nvGrpSpPr>
            <p:cNvPr id="216" name="Shape 216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217" name="Shape 217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Shape 218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9" name="Shape 219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0" name="Shape 220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Shape 221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Shape 222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23" name="Shape 223"/>
          <p:cNvGrpSpPr/>
          <p:nvPr/>
        </p:nvGrpSpPr>
        <p:grpSpPr>
          <a:xfrm rot="6744256">
            <a:off x="7466817" y="1659511"/>
            <a:ext cx="631810" cy="574660"/>
            <a:chOff x="733972" y="1724485"/>
            <a:chExt cx="2223524" cy="2022397"/>
          </a:xfrm>
        </p:grpSpPr>
        <p:grpSp>
          <p:nvGrpSpPr>
            <p:cNvPr id="224" name="Shape 224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225" name="Shape 225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6" name="Shape 226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27" name="Shape 227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28" name="Shape 228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Shape 229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Shape 230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231" name="Shape 231"/>
          <p:cNvGrpSpPr/>
          <p:nvPr/>
        </p:nvGrpSpPr>
        <p:grpSpPr>
          <a:xfrm rot="3356783">
            <a:off x="6116946" y="1317076"/>
            <a:ext cx="631755" cy="574610"/>
            <a:chOff x="733972" y="1724485"/>
            <a:chExt cx="2223524" cy="2022397"/>
          </a:xfrm>
        </p:grpSpPr>
        <p:grpSp>
          <p:nvGrpSpPr>
            <p:cNvPr id="232" name="Shape 232"/>
            <p:cNvGrpSpPr/>
            <p:nvPr/>
          </p:nvGrpSpPr>
          <p:grpSpPr>
            <a:xfrm>
              <a:off x="733972" y="1724485"/>
              <a:ext cx="2223524" cy="2022397"/>
              <a:chOff x="4901450" y="2897000"/>
              <a:chExt cx="953157" cy="907800"/>
            </a:xfrm>
          </p:grpSpPr>
          <p:sp>
            <p:nvSpPr>
              <p:cNvPr id="233" name="Shape 233"/>
              <p:cNvSpPr/>
              <p:nvPr/>
            </p:nvSpPr>
            <p:spPr>
              <a:xfrm>
                <a:off x="4962137" y="2897000"/>
                <a:ext cx="869100" cy="907800"/>
              </a:xfrm>
              <a:prstGeom prst="ellipse">
                <a:avLst/>
              </a:prstGeom>
              <a:solidFill>
                <a:srgbClr val="0B539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4" name="Shape 234"/>
              <p:cNvSpPr/>
              <p:nvPr/>
            </p:nvSpPr>
            <p:spPr>
              <a:xfrm>
                <a:off x="4901450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Shape 235"/>
              <p:cNvSpPr/>
              <p:nvPr/>
            </p:nvSpPr>
            <p:spPr>
              <a:xfrm>
                <a:off x="5556707" y="2897000"/>
                <a:ext cx="297900" cy="311400"/>
              </a:xfrm>
              <a:prstGeom prst="ellipse">
                <a:avLst/>
              </a:prstGeom>
              <a:solidFill>
                <a:srgbClr val="9FC5E8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</p:grpSp>
        <p:sp>
          <p:nvSpPr>
            <p:cNvPr id="236" name="Shape 236"/>
            <p:cNvSpPr/>
            <p:nvPr/>
          </p:nvSpPr>
          <p:spPr>
            <a:xfrm>
              <a:off x="89255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Shape 237"/>
            <p:cNvSpPr/>
            <p:nvPr/>
          </p:nvSpPr>
          <p:spPr>
            <a:xfrm>
              <a:off x="2421600" y="1906125"/>
              <a:ext cx="378300" cy="340500"/>
            </a:xfrm>
            <a:prstGeom prst="mathPlus">
              <a:avLst>
                <a:gd fmla="val 23520" name="adj1"/>
              </a:avLst>
            </a:prstGeom>
            <a:solidFill>
              <a:srgbClr val="FF0000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Shape 238"/>
            <p:cNvSpPr/>
            <p:nvPr/>
          </p:nvSpPr>
          <p:spPr>
            <a:xfrm>
              <a:off x="1395738" y="2662525"/>
              <a:ext cx="900000" cy="408300"/>
            </a:xfrm>
            <a:prstGeom prst="mathMinus">
              <a:avLst>
                <a:gd fmla="val 23520" name="adj1"/>
              </a:avLst>
            </a:prstGeom>
            <a:solidFill>
              <a:srgbClr val="FFFFFF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Disolvente universal</a:t>
            </a:r>
            <a:endParaRPr/>
          </a:p>
        </p:txBody>
      </p:sp>
      <p:pic>
        <p:nvPicPr>
          <p:cNvPr descr="dfjm.jpg" id="244" name="Shape 2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03275" y="1265150"/>
            <a:ext cx="3737450" cy="3429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 txBox="1"/>
          <p:nvPr>
            <p:ph type="title"/>
          </p:nvPr>
        </p:nvSpPr>
        <p:spPr>
          <a:xfrm>
            <a:off x="311700" y="0"/>
            <a:ext cx="6757800" cy="625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Tensión superficial</a:t>
            </a:r>
            <a:endParaRPr/>
          </a:p>
        </p:txBody>
      </p:sp>
      <p:pic>
        <p:nvPicPr>
          <p:cNvPr descr="igoujñgj.jpg" id="250" name="Shape 2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9725" y="1117375"/>
            <a:ext cx="4464550" cy="362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Shape 2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11425" y="1493063"/>
            <a:ext cx="4479122" cy="2456075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Shape 256"/>
          <p:cNvSpPr txBox="1"/>
          <p:nvPr>
            <p:ph type="title"/>
          </p:nvPr>
        </p:nvSpPr>
        <p:spPr>
          <a:xfrm>
            <a:off x="234225" y="46750"/>
            <a:ext cx="37869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Agua en el planeta</a:t>
            </a:r>
            <a:endParaRPr/>
          </a:p>
        </p:txBody>
      </p:sp>
      <p:cxnSp>
        <p:nvCxnSpPr>
          <p:cNvPr id="257" name="Shape 257"/>
          <p:cNvCxnSpPr/>
          <p:nvPr/>
        </p:nvCxnSpPr>
        <p:spPr>
          <a:xfrm>
            <a:off x="2287700" y="3238825"/>
            <a:ext cx="815700" cy="26400"/>
          </a:xfrm>
          <a:prstGeom prst="straightConnector1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58" name="Shape 258"/>
          <p:cNvSpPr txBox="1"/>
          <p:nvPr/>
        </p:nvSpPr>
        <p:spPr>
          <a:xfrm>
            <a:off x="3077125" y="3039100"/>
            <a:ext cx="1114800" cy="45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73763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97.5%</a:t>
            </a:r>
            <a:endParaRPr sz="2400">
              <a:solidFill>
                <a:srgbClr val="073763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259" name="Shape 259"/>
          <p:cNvSpPr txBox="1"/>
          <p:nvPr/>
        </p:nvSpPr>
        <p:spPr>
          <a:xfrm>
            <a:off x="7426750" y="2144488"/>
            <a:ext cx="1257900" cy="6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73763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2.5%</a:t>
            </a:r>
            <a:endParaRPr sz="2400">
              <a:solidFill>
                <a:srgbClr val="073763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cxnSp>
        <p:nvCxnSpPr>
          <p:cNvPr id="260" name="Shape 260"/>
          <p:cNvCxnSpPr/>
          <p:nvPr/>
        </p:nvCxnSpPr>
        <p:spPr>
          <a:xfrm>
            <a:off x="6955226" y="956788"/>
            <a:ext cx="772200" cy="1404600"/>
          </a:xfrm>
          <a:prstGeom prst="straightConnector1">
            <a:avLst/>
          </a:prstGeom>
          <a:noFill/>
          <a:ln cap="flat" cmpd="sng" w="28575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261" name="Shape 261"/>
          <p:cNvCxnSpPr/>
          <p:nvPr/>
        </p:nvCxnSpPr>
        <p:spPr>
          <a:xfrm flipH="1" rot="10800000">
            <a:off x="6978800" y="2840500"/>
            <a:ext cx="631200" cy="1496400"/>
          </a:xfrm>
          <a:prstGeom prst="straightConnector1">
            <a:avLst/>
          </a:prstGeom>
          <a:noFill/>
          <a:ln cap="flat" cmpd="sng" w="28575">
            <a:solidFill>
              <a:srgbClr val="0B5394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262" name="Shape 2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7249" y="3426096"/>
            <a:ext cx="1904100" cy="1270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Shape 2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67255" y="380149"/>
            <a:ext cx="1893627" cy="1243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Shape 26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67250" y="1855573"/>
            <a:ext cx="1904099" cy="1273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>
            <p:ph type="title"/>
          </p:nvPr>
        </p:nvSpPr>
        <p:spPr>
          <a:xfrm>
            <a:off x="311700" y="2715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Agua en México</a:t>
            </a:r>
            <a:endParaRPr/>
          </a:p>
        </p:txBody>
      </p:sp>
      <p:pic>
        <p:nvPicPr>
          <p:cNvPr id="270" name="Shape 2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7450" y="1268800"/>
            <a:ext cx="3438525" cy="280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Shape 2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00125" y="1421200"/>
            <a:ext cx="2752725" cy="250507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 txBox="1"/>
          <p:nvPr/>
        </p:nvSpPr>
        <p:spPr>
          <a:xfrm>
            <a:off x="1002163" y="3926275"/>
            <a:ext cx="2849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73763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del país es árido y semiárido</a:t>
            </a:r>
            <a:endParaRPr sz="2400">
              <a:solidFill>
                <a:srgbClr val="073763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  <p:sp>
        <p:nvSpPr>
          <p:cNvPr id="273" name="Shape 273"/>
          <p:cNvSpPr txBox="1"/>
          <p:nvPr/>
        </p:nvSpPr>
        <p:spPr>
          <a:xfrm>
            <a:off x="5051925" y="3926275"/>
            <a:ext cx="2849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2400">
                <a:solidFill>
                  <a:srgbClr val="073763"/>
                </a:solidFill>
                <a:highlight>
                  <a:srgbClr val="FFFFFF"/>
                </a:highlight>
                <a:latin typeface="Capriola"/>
                <a:ea typeface="Capriola"/>
                <a:cs typeface="Capriola"/>
                <a:sym typeface="Capriola"/>
              </a:rPr>
              <a:t>del país es húmedo</a:t>
            </a:r>
            <a:endParaRPr sz="2400">
              <a:solidFill>
                <a:srgbClr val="073763"/>
              </a:solidFill>
              <a:latin typeface="Capriola"/>
              <a:ea typeface="Capriola"/>
              <a:cs typeface="Capriola"/>
              <a:sym typeface="Capriol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METEORIT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